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32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6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653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1559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818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464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09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617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90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24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4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6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504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1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29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04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37C8570-BB15-4224-BCF9-7B83F41A6FF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E8F45E-637D-4CEF-851F-B1017033D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29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0C07CC-1E51-4614-8EE2-CA936421A52B}"/>
              </a:ext>
            </a:extLst>
          </p:cNvPr>
          <p:cNvSpPr/>
          <p:nvPr/>
        </p:nvSpPr>
        <p:spPr>
          <a:xfrm>
            <a:off x="1603717" y="210066"/>
            <a:ext cx="9430112" cy="341632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perspectiveRelaxedModerately"/>
            <a:lightRig rig="threePt" dir="t"/>
          </a:scene3d>
          <a:sp3d prstMaterial="plastic">
            <a:bevelT w="25400" h="25400" prst="cross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Яш</a:t>
            </a:r>
            <a:r>
              <a:rPr lang="tt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әшәсәк тә төрле җирләрдә</a:t>
            </a:r>
          </a:p>
          <a:p>
            <a:pPr algn="ctr"/>
            <a:r>
              <a:rPr lang="tt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Без яшибез дуслык илендә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BE2A15-C484-4C9C-B2BB-DDA751740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2771335"/>
            <a:ext cx="3362178" cy="38765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3E3D21-D087-4E12-A5C2-4C55DADF4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03" y="3429000"/>
            <a:ext cx="4947141" cy="30861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FF0FF9-86DD-4240-B728-8CDAA3773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688" y="2771335"/>
            <a:ext cx="3207432" cy="38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0848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37</TotalTime>
  <Words>9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2021-03-02T09:07:30Z</dcterms:created>
  <dcterms:modified xsi:type="dcterms:W3CDTF">2021-03-02T09:44:50Z</dcterms:modified>
</cp:coreProperties>
</file>